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94694"/>
  </p:normalViewPr>
  <p:slideViewPr>
    <p:cSldViewPr snapToGrid="0">
      <p:cViewPr varScale="1">
        <p:scale>
          <a:sx n="121" d="100"/>
          <a:sy n="121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F0EE6-476B-8151-19CF-E533A9C3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D76979-6EED-8A28-3327-72A133DB4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A3F34-87FD-8BCC-1CC7-2F696B6A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E29B4-E2E6-F0B0-CF19-EC66B4D2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7AC70-6B5A-9296-BD29-EB2ED559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12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461DD-AFF6-5DE7-E889-421AC906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48878-C57F-E8B5-3744-578268CC7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6647E-5982-00C9-5BED-DFAE8B4E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2A9229-FD37-21AB-A4A5-76A2B3A8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5441A-D61B-5B9E-DD99-EABBA5F0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47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E35BC4-86D5-1A92-3E03-E0330707E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1BF82C-A291-390C-50A9-83378E97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EEDBC-36E3-0185-93F9-73A181E3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513F4-D277-B4F0-1DF3-64360537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4C0425-30E6-1930-EF1A-D4DFAC02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62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3826C-387F-7187-7827-2BFD76C6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8F874-109A-8842-79D5-255CA55F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76BEB-EE09-F015-8D4B-46F8AC74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24C603-9376-DD96-C7BD-2D19E5F1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9C1FF-E8EE-D95B-E57C-042BD916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4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BECC3-965A-A567-542B-4A7EFA1F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6F7F22-7526-46E9-21E0-1AAECE14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57B4B-7B7B-BA10-E4DB-7BE2CEFD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602E2-3BCB-3CBB-FC93-B53E0D74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EE12C-9B6C-B8E1-4DD9-1AA74284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26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C3D2E-BDDE-128C-7BB2-6BA5F8BC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4044A-8F59-D759-CD47-442493324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56A12B-4041-A4C5-A536-551C0577B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C3AB20-C2ED-5D38-0921-E873DDDF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EB50C-0D80-8B70-CD8F-A76EBFBE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B91BE9-AAAC-4013-0D17-96938573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01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454E-C6E6-51A3-F8A6-F7FC788A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B3D0CD-F9F8-A44B-25A0-70954939C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69E53-8063-7C47-C062-FD7CE6CA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C4566A-D312-9940-5B64-42DF218DA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082DEF-B4AA-5D4F-06DD-AE8808B4C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B078C-055D-CCD3-065D-EEC5DAFA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36CCBE-BF6D-7220-433D-1479FBB8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522DC2-E142-DF8E-3C33-D4174373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5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D0BD9-9644-73B0-C469-DDAFF7A0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850CB8-C546-156C-CCAD-0F30017A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48BFBA-F767-3CC1-17FC-CA2DF58E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8E7A0-657C-9535-B537-F72EE7DA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0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E7537C-8DE4-8568-EFA1-BDAAE728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EE8603-F7CB-55B4-4A70-0240E245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1411B4-A232-1142-042F-4265E4D6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16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3FA96-7AEA-8C56-7609-69696901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0FD90-58BA-CED1-7B45-BED6E4EA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B6C1E2-EBB4-85D0-BC9F-7AFA18DAA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6B380-672E-EB3F-4921-6ECD041D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FB6D3-DA98-923D-1A7B-538B67C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CE8A83-88CB-1239-524D-92D9B41A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E47F4-04FF-A644-75E7-149A68EE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025902-D5A8-09FB-EADA-C30F1C299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399DC2-469A-F834-2BBB-3334FDCD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0CFD1-FB68-C872-1BC1-C1D7456D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70999B-A6E8-7DB7-759A-11C9EC2D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628BC7-7836-3208-08BB-1CEEC0B0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88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035E6C-0D20-CAD6-00BC-11187D9A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F13FF-7D2B-02B7-6197-D86C60C6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A6248-0D72-B382-B854-7613D3CFB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BCC0-519D-D74F-B9B4-38F0CBCDE1F6}" type="datetimeFigureOut">
              <a:rPr lang="es-ES" smtClean="0"/>
              <a:t>7/9/23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B482E-89D2-35F0-E71B-A27806C5E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EEF01-FB34-1F9A-C425-3F433F9A3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7153-F2C6-0646-91AC-57DC281842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6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28D64A-ACDC-878C-2039-D88365C5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 .</dc:creator>
  <cp:lastModifiedBy>GERARD GARCIA AMETLLER</cp:lastModifiedBy>
  <cp:revision>2</cp:revision>
  <dcterms:created xsi:type="dcterms:W3CDTF">2023-05-18T09:43:08Z</dcterms:created>
  <dcterms:modified xsi:type="dcterms:W3CDTF">2023-09-07T08:11:41Z</dcterms:modified>
</cp:coreProperties>
</file>